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22" autoAdjust="0"/>
  </p:normalViewPr>
  <p:slideViewPr>
    <p:cSldViewPr snapToGrid="0" snapToObjects="1"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02C4AA-95A6-4733-9180-46A8206B4340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0DA373-B5DE-4187-84A0-EDDB707F7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1CFBD-21CD-C84A-BD51-6130CB5D9B33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4D1EF-EA7C-0B4C-8AA9-48B504FF67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82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2C </a:t>
            </a:r>
            <a:r>
              <a:rPr lang="en-US" dirty="0" smtClean="0"/>
              <a:t>Vocabulary – TB p. 55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151467"/>
            <a:ext cx="4038600" cy="57065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 smtClean="0"/>
              <a:t>Infinitives/ Infinitive Expressions:</a:t>
            </a:r>
          </a:p>
          <a:p>
            <a:r>
              <a:rPr lang="en-US" dirty="0" err="1" smtClean="0"/>
              <a:t>Dormir</a:t>
            </a:r>
            <a:r>
              <a:rPr lang="en-US" dirty="0" smtClean="0"/>
              <a:t> – to sleep</a:t>
            </a:r>
          </a:p>
          <a:p>
            <a:r>
              <a:rPr lang="en-US" dirty="0" err="1" smtClean="0"/>
              <a:t>Sortir</a:t>
            </a:r>
            <a:r>
              <a:rPr lang="en-US" dirty="0" smtClean="0"/>
              <a:t> – to go out</a:t>
            </a:r>
          </a:p>
          <a:p>
            <a:r>
              <a:rPr lang="en-US" dirty="0" smtClean="0"/>
              <a:t>Lire – to read</a:t>
            </a:r>
          </a:p>
          <a:p>
            <a:r>
              <a:rPr lang="en-US" dirty="0" smtClean="0"/>
              <a:t>Manger de la pizza – to eat pizza</a:t>
            </a:r>
          </a:p>
          <a:p>
            <a:r>
              <a:rPr lang="en-US" dirty="0" err="1" smtClean="0"/>
              <a:t>Danser</a:t>
            </a:r>
            <a:r>
              <a:rPr lang="en-US" dirty="0" smtClean="0"/>
              <a:t> – to dance</a:t>
            </a:r>
          </a:p>
          <a:p>
            <a:r>
              <a:rPr lang="en-US" dirty="0" err="1" smtClean="0"/>
              <a:t>Préférer</a:t>
            </a:r>
            <a:r>
              <a:rPr lang="en-US" dirty="0" smtClean="0"/>
              <a:t> – to prefer </a:t>
            </a:r>
          </a:p>
          <a:p>
            <a:r>
              <a:rPr lang="en-US" dirty="0" smtClean="0"/>
              <a:t>Inviter – to invite</a:t>
            </a:r>
          </a:p>
          <a:p>
            <a:r>
              <a:rPr lang="en-US" dirty="0" smtClean="0"/>
              <a:t>Faire du shopping – to do some shopping</a:t>
            </a:r>
          </a:p>
          <a:p>
            <a:r>
              <a:rPr lang="en-US" dirty="0" smtClean="0"/>
              <a:t>Faire les devoirs – to do homework</a:t>
            </a:r>
          </a:p>
          <a:p>
            <a:r>
              <a:rPr lang="en-US" dirty="0" err="1" smtClean="0"/>
              <a:t>Jouer</a:t>
            </a:r>
            <a:r>
              <a:rPr lang="en-US" dirty="0" smtClean="0"/>
              <a:t> aux </a:t>
            </a:r>
            <a:r>
              <a:rPr lang="en-US" dirty="0" err="1" smtClean="0"/>
              <a:t>jeux</a:t>
            </a:r>
            <a:r>
              <a:rPr lang="en-US" dirty="0" smtClean="0"/>
              <a:t> </a:t>
            </a:r>
            <a:r>
              <a:rPr lang="en-US" dirty="0" err="1" smtClean="0"/>
              <a:t>vidéo</a:t>
            </a:r>
            <a:r>
              <a:rPr lang="en-US" dirty="0" smtClean="0"/>
              <a:t> – to play video games</a:t>
            </a:r>
          </a:p>
          <a:p>
            <a:r>
              <a:rPr lang="en-US" dirty="0" err="1" smtClean="0"/>
              <a:t>Jouer</a:t>
            </a:r>
            <a:r>
              <a:rPr lang="en-US" dirty="0" smtClean="0"/>
              <a:t> au tennis – to play tennis</a:t>
            </a:r>
          </a:p>
          <a:p>
            <a:r>
              <a:rPr lang="en-US" dirty="0" err="1" smtClean="0"/>
              <a:t>Jouer</a:t>
            </a:r>
            <a:r>
              <a:rPr lang="en-US" dirty="0" smtClean="0"/>
              <a:t> au volley – to play volley ball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u="sng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151467"/>
            <a:ext cx="4038600" cy="555413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u="sng" dirty="0" smtClean="0"/>
              <a:t>Nouns/pronouns:</a:t>
            </a:r>
          </a:p>
          <a:p>
            <a:r>
              <a:rPr lang="en-US" dirty="0" smtClean="0"/>
              <a:t>Le volley - volleyball</a:t>
            </a:r>
          </a:p>
          <a:p>
            <a:r>
              <a:rPr lang="en-US" dirty="0" smtClean="0"/>
              <a:t>Le tennis - tennis</a:t>
            </a:r>
          </a:p>
          <a:p>
            <a:r>
              <a:rPr lang="en-US" dirty="0" smtClean="0"/>
              <a:t>La pizza - pizza</a:t>
            </a:r>
          </a:p>
          <a:p>
            <a:r>
              <a:rPr lang="en-US" dirty="0" smtClean="0"/>
              <a:t>Les devoirs - homework</a:t>
            </a:r>
          </a:p>
          <a:p>
            <a:r>
              <a:rPr lang="en-US" dirty="0" smtClean="0"/>
              <a:t>Le shopping - shopping</a:t>
            </a:r>
          </a:p>
          <a:p>
            <a:r>
              <a:rPr lang="en-US" dirty="0" smtClean="0"/>
              <a:t>Les </a:t>
            </a:r>
            <a:r>
              <a:rPr lang="en-US" dirty="0" err="1" smtClean="0"/>
              <a:t>jeux</a:t>
            </a:r>
            <a:r>
              <a:rPr lang="en-US" dirty="0" smtClean="0"/>
              <a:t> </a:t>
            </a:r>
            <a:r>
              <a:rPr lang="en-US" dirty="0" err="1" smtClean="0"/>
              <a:t>vidéo</a:t>
            </a:r>
            <a:r>
              <a:rPr lang="en-US" dirty="0" smtClean="0"/>
              <a:t> – video games</a:t>
            </a:r>
          </a:p>
          <a:p>
            <a:r>
              <a:rPr lang="en-US" dirty="0" err="1" smtClean="0"/>
              <a:t>Moi</a:t>
            </a:r>
            <a:r>
              <a:rPr lang="en-US" dirty="0" smtClean="0"/>
              <a:t> – me </a:t>
            </a:r>
          </a:p>
          <a:p>
            <a:r>
              <a:rPr lang="en-US" dirty="0" smtClean="0"/>
              <a:t>Qui – who </a:t>
            </a:r>
          </a:p>
          <a:p>
            <a:r>
              <a:rPr lang="en-US" dirty="0" smtClean="0"/>
              <a:t> Tout le monde – everybody</a:t>
            </a:r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boîte</a:t>
            </a:r>
            <a:r>
              <a:rPr lang="en-US" dirty="0" smtClean="0"/>
              <a:t> – To/in the dance club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Preposition:</a:t>
            </a:r>
          </a:p>
          <a:p>
            <a:r>
              <a:rPr lang="en-US" dirty="0" smtClean="0"/>
              <a:t>Chez – the house of </a:t>
            </a:r>
          </a:p>
          <a:p>
            <a:r>
              <a:rPr lang="en-US" dirty="0" smtClean="0"/>
              <a:t>Chez </a:t>
            </a:r>
            <a:r>
              <a:rPr lang="en-US" dirty="0" err="1" smtClean="0"/>
              <a:t>moi</a:t>
            </a:r>
            <a:r>
              <a:rPr lang="en-US" dirty="0" smtClean="0"/>
              <a:t> – the house of me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589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2C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Adverb:</a:t>
            </a:r>
          </a:p>
          <a:p>
            <a:r>
              <a:rPr lang="en-US" dirty="0" smtClean="0"/>
              <a:t>Ne…pas – not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u="sng" dirty="0" smtClean="0"/>
              <a:t>Expression:</a:t>
            </a:r>
          </a:p>
          <a:p>
            <a:r>
              <a:rPr lang="en-US" dirty="0" smtClean="0"/>
              <a:t>Bon </a:t>
            </a:r>
            <a:r>
              <a:rPr lang="en-US" dirty="0" err="1" smtClean="0"/>
              <a:t>ben</a:t>
            </a:r>
            <a:r>
              <a:rPr lang="en-US" dirty="0" smtClean="0"/>
              <a:t> – well then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159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2C Vocabulary – TB p. 55</vt:lpstr>
      <vt:lpstr>2C Vocabulary</vt:lpstr>
    </vt:vector>
  </TitlesOfParts>
  <Company>Classrooms for the 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2C Vocabulary</dc:title>
  <dc:creator>PA Department of Education Classrooms for the Future</dc:creator>
  <cp:lastModifiedBy>User</cp:lastModifiedBy>
  <cp:revision>17</cp:revision>
  <cp:lastPrinted>2017-09-29T16:29:58Z</cp:lastPrinted>
  <dcterms:created xsi:type="dcterms:W3CDTF">2012-10-16T14:40:57Z</dcterms:created>
  <dcterms:modified xsi:type="dcterms:W3CDTF">2018-06-20T13:45:01Z</dcterms:modified>
</cp:coreProperties>
</file>